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4" r:id="rId2"/>
    <p:sldId id="260" r:id="rId3"/>
    <p:sldId id="271" r:id="rId4"/>
    <p:sldId id="25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0BB93-773D-4BB1-975F-0D6DA20F289F}" v="1" dt="2021-01-11T05:07:03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3778" autoAdjust="0"/>
  </p:normalViewPr>
  <p:slideViewPr>
    <p:cSldViewPr snapToGrid="0">
      <p:cViewPr varScale="1">
        <p:scale>
          <a:sx n="107" d="100"/>
          <a:sy n="107" d="100"/>
        </p:scale>
        <p:origin x="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rin" userId="f063266d3cdefe4b" providerId="LiveId" clId="{8A7D847E-3DE4-4246-B867-75AC7E194169}"/>
    <pc:docChg chg="undo custSel mod addSld delSld modSld sldOrd">
      <pc:chgData name="Azrin" userId="f063266d3cdefe4b" providerId="LiveId" clId="{8A7D847E-3DE4-4246-B867-75AC7E194169}" dt="2020-11-13T19:13:58.714" v="1679" actId="2711"/>
      <pc:docMkLst>
        <pc:docMk/>
      </pc:docMkLst>
      <pc:sldChg chg="modSp del mod">
        <pc:chgData name="Azrin" userId="f063266d3cdefe4b" providerId="LiveId" clId="{8A7D847E-3DE4-4246-B867-75AC7E194169}" dt="2020-11-13T19:11:41.545" v="1662" actId="47"/>
        <pc:sldMkLst>
          <pc:docMk/>
          <pc:sldMk cId="4020986150" sldId="256"/>
        </pc:sldMkLst>
        <pc:spChg chg="mod">
          <ac:chgData name="Azrin" userId="f063266d3cdefe4b" providerId="LiveId" clId="{8A7D847E-3DE4-4246-B867-75AC7E194169}" dt="2020-11-06T04:06:05.625" v="2" actId="1076"/>
          <ac:spMkLst>
            <pc:docMk/>
            <pc:sldMk cId="4020986150" sldId="256"/>
            <ac:spMk id="2" creationId="{82EC7CD1-23A0-4A88-B04D-739EC464172C}"/>
          </ac:spMkLst>
        </pc:spChg>
        <pc:spChg chg="mod">
          <ac:chgData name="Azrin" userId="f063266d3cdefe4b" providerId="LiveId" clId="{8A7D847E-3DE4-4246-B867-75AC7E194169}" dt="2020-11-06T04:06:02.209" v="1" actId="1076"/>
          <ac:spMkLst>
            <pc:docMk/>
            <pc:sldMk cId="4020986150" sldId="256"/>
            <ac:spMk id="3" creationId="{0EAA862A-B3A6-467E-8186-98938F352B96}"/>
          </ac:spMkLst>
        </pc:spChg>
      </pc:sldChg>
      <pc:sldChg chg="modSp del mod">
        <pc:chgData name="Azrin" userId="f063266d3cdefe4b" providerId="LiveId" clId="{8A7D847E-3DE4-4246-B867-75AC7E194169}" dt="2020-11-06T21:07:54.741" v="719" actId="47"/>
        <pc:sldMkLst>
          <pc:docMk/>
          <pc:sldMk cId="2251381372" sldId="257"/>
        </pc:sldMkLst>
        <pc:graphicFrameChg chg="modGraphic">
          <ac:chgData name="Azrin" userId="f063266d3cdefe4b" providerId="LiveId" clId="{8A7D847E-3DE4-4246-B867-75AC7E194169}" dt="2020-11-06T03:55:55.673" v="0" actId="14100"/>
          <ac:graphicFrameMkLst>
            <pc:docMk/>
            <pc:sldMk cId="2251381372" sldId="257"/>
            <ac:graphicFrameMk id="4" creationId="{ACECF007-7DBD-46D6-9AA9-8C7BD20126E7}"/>
          </ac:graphicFrameMkLst>
        </pc:graphicFrameChg>
      </pc:sldChg>
      <pc:sldChg chg="addSp delSp modSp mod setBg">
        <pc:chgData name="Azrin" userId="f063266d3cdefe4b" providerId="LiveId" clId="{8A7D847E-3DE4-4246-B867-75AC7E194169}" dt="2020-11-13T19:11:15.672" v="1661" actId="1076"/>
        <pc:sldMkLst>
          <pc:docMk/>
          <pc:sldMk cId="1404472761" sldId="258"/>
        </pc:sldMkLst>
        <pc:spChg chg="mod">
          <ac:chgData name="Azrin" userId="f063266d3cdefe4b" providerId="LiveId" clId="{8A7D847E-3DE4-4246-B867-75AC7E194169}" dt="2020-11-13T19:10:12.053" v="1644" actId="2711"/>
          <ac:spMkLst>
            <pc:docMk/>
            <pc:sldMk cId="1404472761" sldId="258"/>
            <ac:spMk id="2" creationId="{F43BDCAC-CDB7-42A7-BA36-5E1488C9E838}"/>
          </ac:spMkLst>
        </pc:spChg>
        <pc:spChg chg="mod">
          <ac:chgData name="Azrin" userId="f063266d3cdefe4b" providerId="LiveId" clId="{8A7D847E-3DE4-4246-B867-75AC7E194169}" dt="2020-11-13T19:11:15.672" v="1661" actId="1076"/>
          <ac:spMkLst>
            <pc:docMk/>
            <pc:sldMk cId="1404472761" sldId="258"/>
            <ac:spMk id="3" creationId="{D52766AD-3B93-4983-A6E1-E32634DF922D}"/>
          </ac:spMkLst>
        </pc:spChg>
        <pc:spChg chg="add del">
          <ac:chgData name="Azrin" userId="f063266d3cdefe4b" providerId="LiveId" clId="{8A7D847E-3DE4-4246-B867-75AC7E194169}" dt="2020-11-08T08:06:32.900" v="995" actId="26606"/>
          <ac:spMkLst>
            <pc:docMk/>
            <pc:sldMk cId="1404472761" sldId="258"/>
            <ac:spMk id="2052" creationId="{3CD9DF72-87A3-404E-A828-84CBF11A8303}"/>
          </ac:spMkLst>
        </pc:spChg>
        <pc:spChg chg="add">
          <ac:chgData name="Azrin" userId="f063266d3cdefe4b" providerId="LiveId" clId="{8A7D847E-3DE4-4246-B867-75AC7E194169}" dt="2020-11-08T08:07:09.124" v="998" actId="26606"/>
          <ac:spMkLst>
            <pc:docMk/>
            <pc:sldMk cId="1404472761" sldId="258"/>
            <ac:spMk id="2056" creationId="{D009D6D5-DAC2-4A8B-A17A-E206B9012D09}"/>
          </ac:spMkLst>
        </pc:spChg>
        <pc:picChg chg="add mod ord">
          <ac:chgData name="Azrin" userId="f063266d3cdefe4b" providerId="LiveId" clId="{8A7D847E-3DE4-4246-B867-75AC7E194169}" dt="2020-11-08T08:07:09.124" v="998" actId="26606"/>
          <ac:picMkLst>
            <pc:docMk/>
            <pc:sldMk cId="1404472761" sldId="258"/>
            <ac:picMk id="2050" creationId="{694929F9-34CE-422B-A0D3-366CEF43C2D3}"/>
          </ac:picMkLst>
        </pc:picChg>
        <pc:cxnChg chg="add del">
          <ac:chgData name="Azrin" userId="f063266d3cdefe4b" providerId="LiveId" clId="{8A7D847E-3DE4-4246-B867-75AC7E194169}" dt="2020-11-08T08:06:28.824" v="993" actId="26606"/>
          <ac:cxnSpMkLst>
            <pc:docMk/>
            <pc:sldMk cId="1404472761" sldId="258"/>
            <ac:cxnSpMk id="71" creationId="{E4A809D5-3600-46D4-A466-67F2349A54FB}"/>
          </ac:cxnSpMkLst>
        </pc:cxnChg>
        <pc:cxnChg chg="add del">
          <ac:chgData name="Azrin" userId="f063266d3cdefe4b" providerId="LiveId" clId="{8A7D847E-3DE4-4246-B867-75AC7E194169}" dt="2020-11-08T08:06:32.900" v="995" actId="26606"/>
          <ac:cxnSpMkLst>
            <pc:docMk/>
            <pc:sldMk cId="1404472761" sldId="258"/>
            <ac:cxnSpMk id="73" creationId="{20E3A342-4D61-4E3F-AF90-1AB42AEB96CC}"/>
          </ac:cxnSpMkLst>
        </pc:cxnChg>
        <pc:cxnChg chg="add del">
          <ac:chgData name="Azrin" userId="f063266d3cdefe4b" providerId="LiveId" clId="{8A7D847E-3DE4-4246-B867-75AC7E194169}" dt="2020-11-08T08:07:09.109" v="997" actId="26606"/>
          <ac:cxnSpMkLst>
            <pc:docMk/>
            <pc:sldMk cId="1404472761" sldId="258"/>
            <ac:cxnSpMk id="2054" creationId="{A7F400EE-A8A5-48AF-B4D6-291B52C6F0B0}"/>
          </ac:cxnSpMkLst>
        </pc:cxnChg>
      </pc:sldChg>
      <pc:sldChg chg="addSp delSp modSp mod ord setBg setClrOvrMap modNotesTx">
        <pc:chgData name="Azrin" userId="f063266d3cdefe4b" providerId="LiveId" clId="{8A7D847E-3DE4-4246-B867-75AC7E194169}" dt="2020-11-13T19:13:15.309" v="1672" actId="1076"/>
        <pc:sldMkLst>
          <pc:docMk/>
          <pc:sldMk cId="1587588471" sldId="259"/>
        </pc:sldMkLst>
        <pc:spChg chg="mod">
          <ac:chgData name="Azrin" userId="f063266d3cdefe4b" providerId="LiveId" clId="{8A7D847E-3DE4-4246-B867-75AC7E194169}" dt="2020-11-13T19:12:53.561" v="1669" actId="2711"/>
          <ac:spMkLst>
            <pc:docMk/>
            <pc:sldMk cId="1587588471" sldId="259"/>
            <ac:spMk id="2" creationId="{8993B633-B1CE-48DB-B667-9C4D082221E9}"/>
          </ac:spMkLst>
        </pc:spChg>
        <pc:spChg chg="del">
          <ac:chgData name="Azrin" userId="f063266d3cdefe4b" providerId="LiveId" clId="{8A7D847E-3DE4-4246-B867-75AC7E194169}" dt="2020-11-06T04:40:34.565" v="5" actId="931"/>
          <ac:spMkLst>
            <pc:docMk/>
            <pc:sldMk cId="1587588471" sldId="259"/>
            <ac:spMk id="3" creationId="{14F857AD-E79A-4FE5-B7C3-1669827E5491}"/>
          </ac:spMkLst>
        </pc:spChg>
        <pc:spChg chg="add mod">
          <ac:chgData name="Azrin" userId="f063266d3cdefe4b" providerId="LiveId" clId="{8A7D847E-3DE4-4246-B867-75AC7E194169}" dt="2020-11-13T19:12:59.277" v="1670" actId="2711"/>
          <ac:spMkLst>
            <pc:docMk/>
            <pc:sldMk cId="1587588471" sldId="259"/>
            <ac:spMk id="3" creationId="{694C753D-687D-463B-8FAB-FEEFA354DD45}"/>
          </ac:spMkLst>
        </pc:spChg>
        <pc:spChg chg="add mod">
          <ac:chgData name="Azrin" userId="f063266d3cdefe4b" providerId="LiveId" clId="{8A7D847E-3DE4-4246-B867-75AC7E194169}" dt="2020-11-06T04:35:50.446" v="4" actId="1076"/>
          <ac:spMkLst>
            <pc:docMk/>
            <pc:sldMk cId="1587588471" sldId="259"/>
            <ac:spMk id="4" creationId="{572EB75C-3711-4778-AAEC-1D35EE88BF0B}"/>
          </ac:spMkLst>
        </pc:spChg>
        <pc:spChg chg="add del mod">
          <ac:chgData name="Azrin" userId="f063266d3cdefe4b" providerId="LiveId" clId="{8A7D847E-3DE4-4246-B867-75AC7E194169}" dt="2020-11-06T20:23:32.211" v="301" actId="478"/>
          <ac:spMkLst>
            <pc:docMk/>
            <pc:sldMk cId="1587588471" sldId="259"/>
            <ac:spMk id="9" creationId="{663B426C-A281-4E9C-AA10-C245BF7039E2}"/>
          </ac:spMkLst>
        </pc:spChg>
        <pc:spChg chg="add del">
          <ac:chgData name="Azrin" userId="f063266d3cdefe4b" providerId="LiveId" clId="{8A7D847E-3DE4-4246-B867-75AC7E194169}" dt="2020-11-06T04:41:04.412" v="12" actId="26606"/>
          <ac:spMkLst>
            <pc:docMk/>
            <pc:sldMk cId="1587588471" sldId="259"/>
            <ac:spMk id="11" creationId="{5922BD39-6B5B-493A-BE62-58ECD0F7A75A}"/>
          </ac:spMkLst>
        </pc:spChg>
        <pc:spChg chg="add mod">
          <ac:chgData name="Azrin" userId="f063266d3cdefe4b" providerId="LiveId" clId="{8A7D847E-3DE4-4246-B867-75AC7E194169}" dt="2020-11-13T19:13:15.309" v="1672" actId="1076"/>
          <ac:spMkLst>
            <pc:docMk/>
            <pc:sldMk cId="1587588471" sldId="259"/>
            <ac:spMk id="12" creationId="{187D6B9E-10FC-4653-B91C-C9384DDE1629}"/>
          </ac:spMkLst>
        </pc:spChg>
        <pc:spChg chg="add del">
          <ac:chgData name="Azrin" userId="f063266d3cdefe4b" providerId="LiveId" clId="{8A7D847E-3DE4-4246-B867-75AC7E194169}" dt="2020-11-06T04:41:04.412" v="12" actId="26606"/>
          <ac:spMkLst>
            <pc:docMk/>
            <pc:sldMk cId="1587588471" sldId="259"/>
            <ac:spMk id="15" creationId="{53FD85F6-ECDC-4124-9916-6444E142C663}"/>
          </ac:spMkLst>
        </pc:spChg>
        <pc:spChg chg="add del mod">
          <ac:chgData name="Azrin" userId="f063266d3cdefe4b" providerId="LiveId" clId="{8A7D847E-3DE4-4246-B867-75AC7E194169}" dt="2020-11-06T20:36:26.813" v="370" actId="478"/>
          <ac:spMkLst>
            <pc:docMk/>
            <pc:sldMk cId="1587588471" sldId="259"/>
            <ac:spMk id="16" creationId="{A45D072E-7B77-4BF2-99DD-7070EC4F101E}"/>
          </ac:spMkLst>
        </pc:spChg>
        <pc:spChg chg="add del">
          <ac:chgData name="Azrin" userId="f063266d3cdefe4b" providerId="LiveId" clId="{8A7D847E-3DE4-4246-B867-75AC7E194169}" dt="2020-11-06T04:41:04.412" v="12" actId="26606"/>
          <ac:spMkLst>
            <pc:docMk/>
            <pc:sldMk cId="1587588471" sldId="259"/>
            <ac:spMk id="17" creationId="{FB5D26B4-74AD-4118-8F13-7051DA3BFA87}"/>
          </ac:spMkLst>
        </pc:spChg>
        <pc:spChg chg="add del">
          <ac:chgData name="Azrin" userId="f063266d3cdefe4b" providerId="LiveId" clId="{8A7D847E-3DE4-4246-B867-75AC7E194169}" dt="2020-11-06T04:41:07.935" v="14" actId="26606"/>
          <ac:spMkLst>
            <pc:docMk/>
            <pc:sldMk cId="1587588471" sldId="259"/>
            <ac:spMk id="19" creationId="{53F29798-D584-4792-9B62-3F5F5C36D619}"/>
          </ac:spMkLst>
        </pc:spChg>
        <pc:picChg chg="add mod">
          <ac:chgData name="Azrin" userId="f063266d3cdefe4b" providerId="LiveId" clId="{8A7D847E-3DE4-4246-B867-75AC7E194169}" dt="2020-11-08T08:17:46.945" v="1097" actId="1076"/>
          <ac:picMkLst>
            <pc:docMk/>
            <pc:sldMk cId="1587588471" sldId="259"/>
            <ac:picMk id="6" creationId="{46743D3E-8168-430B-A423-99CA3B6EBCCE}"/>
          </ac:picMkLst>
        </pc:picChg>
        <pc:picChg chg="add del mod">
          <ac:chgData name="Azrin" userId="f063266d3cdefe4b" providerId="LiveId" clId="{8A7D847E-3DE4-4246-B867-75AC7E194169}" dt="2020-11-06T20:23:26.364" v="298" actId="478"/>
          <ac:picMkLst>
            <pc:docMk/>
            <pc:sldMk cId="1587588471" sldId="259"/>
            <ac:picMk id="6" creationId="{C035D2D4-8733-4771-BD3D-FE8638683D2E}"/>
          </ac:picMkLst>
        </pc:picChg>
        <pc:picChg chg="add del mod">
          <ac:chgData name="Azrin" userId="f063266d3cdefe4b" providerId="LiveId" clId="{8A7D847E-3DE4-4246-B867-75AC7E194169}" dt="2020-11-08T08:17:36.282" v="1094" actId="478"/>
          <ac:picMkLst>
            <pc:docMk/>
            <pc:sldMk cId="1587588471" sldId="259"/>
            <ac:picMk id="7" creationId="{6762B3F0-0EAC-4F7F-8472-A037DD779E32}"/>
          </ac:picMkLst>
        </pc:picChg>
        <pc:picChg chg="add del mod">
          <ac:chgData name="Azrin" userId="f063266d3cdefe4b" providerId="LiveId" clId="{8A7D847E-3DE4-4246-B867-75AC7E194169}" dt="2020-11-06T20:36:21.694" v="369" actId="478"/>
          <ac:picMkLst>
            <pc:docMk/>
            <pc:sldMk cId="1587588471" sldId="259"/>
            <ac:picMk id="10" creationId="{863405F7-6FE7-405C-B91F-8921A5FC91DA}"/>
          </ac:picMkLst>
        </pc:picChg>
        <pc:picChg chg="add del">
          <ac:chgData name="Azrin" userId="f063266d3cdefe4b" providerId="LiveId" clId="{8A7D847E-3DE4-4246-B867-75AC7E194169}" dt="2020-11-06T04:41:04.412" v="12" actId="26606"/>
          <ac:picMkLst>
            <pc:docMk/>
            <pc:sldMk cId="1587588471" sldId="259"/>
            <ac:picMk id="13" creationId="{4741521E-DC76-41B9-8A47-448CD4F9FA46}"/>
          </ac:picMkLst>
        </pc:picChg>
        <pc:picChg chg="add mod modCrop">
          <ac:chgData name="Azrin" userId="f063266d3cdefe4b" providerId="LiveId" clId="{8A7D847E-3DE4-4246-B867-75AC7E194169}" dt="2020-11-08T08:18:13.814" v="1100" actId="1076"/>
          <ac:picMkLst>
            <pc:docMk/>
            <pc:sldMk cId="1587588471" sldId="259"/>
            <ac:picMk id="14" creationId="{DEEC2ED6-2AF0-474C-B84D-731A2B6471C9}"/>
          </ac:picMkLst>
        </pc:picChg>
      </pc:sldChg>
      <pc:sldChg chg="addSp modSp new mod ord modNotesTx">
        <pc:chgData name="Azrin" userId="f063266d3cdefe4b" providerId="LiveId" clId="{8A7D847E-3DE4-4246-B867-75AC7E194169}" dt="2020-11-13T19:12:26.309" v="1666" actId="2711"/>
        <pc:sldMkLst>
          <pc:docMk/>
          <pc:sldMk cId="2442309357" sldId="260"/>
        </pc:sldMkLst>
        <pc:spChg chg="mod">
          <ac:chgData name="Azrin" userId="f063266d3cdefe4b" providerId="LiveId" clId="{8A7D847E-3DE4-4246-B867-75AC7E194169}" dt="2020-11-13T19:12:04.511" v="1663" actId="2711"/>
          <ac:spMkLst>
            <pc:docMk/>
            <pc:sldMk cId="2442309357" sldId="260"/>
            <ac:spMk id="2" creationId="{F0BF64E7-83AF-4701-A1CD-8021BA54D107}"/>
          </ac:spMkLst>
        </pc:spChg>
        <pc:spChg chg="mod">
          <ac:chgData name="Azrin" userId="f063266d3cdefe4b" providerId="LiveId" clId="{8A7D847E-3DE4-4246-B867-75AC7E194169}" dt="2020-11-13T19:12:15.779" v="1665" actId="14100"/>
          <ac:spMkLst>
            <pc:docMk/>
            <pc:sldMk cId="2442309357" sldId="260"/>
            <ac:spMk id="3" creationId="{4B229E95-A38D-49BE-8F2C-F54F2695CCC3}"/>
          </ac:spMkLst>
        </pc:spChg>
        <pc:spChg chg="add mod">
          <ac:chgData name="Azrin" userId="f063266d3cdefe4b" providerId="LiveId" clId="{8A7D847E-3DE4-4246-B867-75AC7E194169}" dt="2020-11-13T19:12:26.309" v="1666" actId="2711"/>
          <ac:spMkLst>
            <pc:docMk/>
            <pc:sldMk cId="2442309357" sldId="260"/>
            <ac:spMk id="4" creationId="{4315239D-B1E8-45DF-B657-139856CF2F9B}"/>
          </ac:spMkLst>
        </pc:spChg>
        <pc:picChg chg="add mod">
          <ac:chgData name="Azrin" userId="f063266d3cdefe4b" providerId="LiveId" clId="{8A7D847E-3DE4-4246-B867-75AC7E194169}" dt="2020-11-09T01:46:48.825" v="1524" actId="1076"/>
          <ac:picMkLst>
            <pc:docMk/>
            <pc:sldMk cId="2442309357" sldId="260"/>
            <ac:picMk id="5" creationId="{4F257A2D-2F85-45A7-AF79-D25059C5C9ED}"/>
          </ac:picMkLst>
        </pc:picChg>
      </pc:sldChg>
      <pc:sldChg chg="addSp delSp modSp new del mod">
        <pc:chgData name="Azrin" userId="f063266d3cdefe4b" providerId="LiveId" clId="{8A7D847E-3DE4-4246-B867-75AC7E194169}" dt="2020-11-08T20:33:28.948" v="1193" actId="47"/>
        <pc:sldMkLst>
          <pc:docMk/>
          <pc:sldMk cId="3854677258" sldId="261"/>
        </pc:sldMkLst>
        <pc:spChg chg="mod">
          <ac:chgData name="Azrin" userId="f063266d3cdefe4b" providerId="LiveId" clId="{8A7D847E-3DE4-4246-B867-75AC7E194169}" dt="2020-11-08T08:06:20.327" v="991"/>
          <ac:spMkLst>
            <pc:docMk/>
            <pc:sldMk cId="3854677258" sldId="261"/>
            <ac:spMk id="2" creationId="{82A04B25-46EA-4174-AF72-DC7C7C6017A2}"/>
          </ac:spMkLst>
        </pc:spChg>
        <pc:spChg chg="del">
          <ac:chgData name="Azrin" userId="f063266d3cdefe4b" providerId="LiveId" clId="{8A7D847E-3DE4-4246-B867-75AC7E194169}" dt="2020-11-06T20:25:17.365" v="309" actId="931"/>
          <ac:spMkLst>
            <pc:docMk/>
            <pc:sldMk cId="3854677258" sldId="261"/>
            <ac:spMk id="3" creationId="{CA631A28-F6CE-410B-978B-74360324418F}"/>
          </ac:spMkLst>
        </pc:spChg>
        <pc:spChg chg="add del mod">
          <ac:chgData name="Azrin" userId="f063266d3cdefe4b" providerId="LiveId" clId="{8A7D847E-3DE4-4246-B867-75AC7E194169}" dt="2020-11-06T20:30:18.680" v="316" actId="931"/>
          <ac:spMkLst>
            <pc:docMk/>
            <pc:sldMk cId="3854677258" sldId="261"/>
            <ac:spMk id="7" creationId="{C4DEB966-4D8E-4705-B3FC-2BC2E49D242A}"/>
          </ac:spMkLst>
        </pc:spChg>
        <pc:spChg chg="add del mod">
          <ac:chgData name="Azrin" userId="f063266d3cdefe4b" providerId="LiveId" clId="{8A7D847E-3DE4-4246-B867-75AC7E194169}" dt="2020-11-06T20:41:43.689" v="393" actId="478"/>
          <ac:spMkLst>
            <pc:docMk/>
            <pc:sldMk cId="3854677258" sldId="261"/>
            <ac:spMk id="11" creationId="{5F598260-3CFB-46E4-B3D7-E8219AF0E38B}"/>
          </ac:spMkLst>
        </pc:spChg>
        <pc:spChg chg="add del mod">
          <ac:chgData name="Azrin" userId="f063266d3cdefe4b" providerId="LiveId" clId="{8A7D847E-3DE4-4246-B867-75AC7E194169}" dt="2020-11-08T20:32:11.889" v="1134" actId="478"/>
          <ac:spMkLst>
            <pc:docMk/>
            <pc:sldMk cId="3854677258" sldId="261"/>
            <ac:spMk id="15" creationId="{CA417CBB-945C-4C96-8D1B-BD9C9BDA2280}"/>
          </ac:spMkLst>
        </pc:spChg>
        <pc:spChg chg="add mod">
          <ac:chgData name="Azrin" userId="f063266d3cdefe4b" providerId="LiveId" clId="{8A7D847E-3DE4-4246-B867-75AC7E194169}" dt="2020-11-08T20:32:20.022" v="1135" actId="1076"/>
          <ac:spMkLst>
            <pc:docMk/>
            <pc:sldMk cId="3854677258" sldId="261"/>
            <ac:spMk id="16" creationId="{7FA987CF-688C-4581-A45C-647623A40B90}"/>
          </ac:spMkLst>
        </pc:spChg>
        <pc:picChg chg="add del mod">
          <ac:chgData name="Azrin" userId="f063266d3cdefe4b" providerId="LiveId" clId="{8A7D847E-3DE4-4246-B867-75AC7E194169}" dt="2020-11-06T20:25:26.121" v="315" actId="478"/>
          <ac:picMkLst>
            <pc:docMk/>
            <pc:sldMk cId="3854677258" sldId="261"/>
            <ac:picMk id="5" creationId="{347D069F-2FC2-4C4E-BA2D-99FFFD82DB17}"/>
          </ac:picMkLst>
        </pc:picChg>
        <pc:picChg chg="add del mod">
          <ac:chgData name="Azrin" userId="f063266d3cdefe4b" providerId="LiveId" clId="{8A7D847E-3DE4-4246-B867-75AC7E194169}" dt="2020-11-06T20:33:07.569" v="344" actId="478"/>
          <ac:picMkLst>
            <pc:docMk/>
            <pc:sldMk cId="3854677258" sldId="261"/>
            <ac:picMk id="9" creationId="{D73A0CEE-7852-405B-8347-1B06E3E0C3BB}"/>
          </ac:picMkLst>
        </pc:picChg>
        <pc:picChg chg="add del mod modCrop">
          <ac:chgData name="Azrin" userId="f063266d3cdefe4b" providerId="LiveId" clId="{8A7D847E-3DE4-4246-B867-75AC7E194169}" dt="2020-11-08T20:32:08.568" v="1133" actId="478"/>
          <ac:picMkLst>
            <pc:docMk/>
            <pc:sldMk cId="3854677258" sldId="261"/>
            <ac:picMk id="13" creationId="{539BF33C-41FA-4554-85B8-575D401FCF46}"/>
          </ac:picMkLst>
        </pc:picChg>
      </pc:sldChg>
      <pc:sldChg chg="addSp delSp modSp add del mod">
        <pc:chgData name="Azrin" userId="f063266d3cdefe4b" providerId="LiveId" clId="{8A7D847E-3DE4-4246-B867-75AC7E194169}" dt="2020-11-06T20:23:55.489" v="307" actId="47"/>
        <pc:sldMkLst>
          <pc:docMk/>
          <pc:sldMk cId="1190230341" sldId="262"/>
        </pc:sldMkLst>
        <pc:spChg chg="add del mod">
          <ac:chgData name="Azrin" userId="f063266d3cdefe4b" providerId="LiveId" clId="{8A7D847E-3DE4-4246-B867-75AC7E194169}" dt="2020-11-06T19:11:52.508" v="134" actId="931"/>
          <ac:spMkLst>
            <pc:docMk/>
            <pc:sldMk cId="1190230341" sldId="262"/>
            <ac:spMk id="5" creationId="{57B615C6-E98B-418D-B4A6-E62DA0857E27}"/>
          </ac:spMkLst>
        </pc:spChg>
        <pc:spChg chg="add del mod">
          <ac:chgData name="Azrin" userId="f063266d3cdefe4b" providerId="LiveId" clId="{8A7D847E-3DE4-4246-B867-75AC7E194169}" dt="2020-11-06T19:11:11.360" v="133" actId="478"/>
          <ac:spMkLst>
            <pc:docMk/>
            <pc:sldMk cId="1190230341" sldId="262"/>
            <ac:spMk id="7" creationId="{B9F898BD-5D40-4140-927C-EBCF74CD6DEF}"/>
          </ac:spMkLst>
        </pc:spChg>
        <pc:picChg chg="del">
          <ac:chgData name="Azrin" userId="f063266d3cdefe4b" providerId="LiveId" clId="{8A7D847E-3DE4-4246-B867-75AC7E194169}" dt="2020-11-06T19:11:01.539" v="130" actId="478"/>
          <ac:picMkLst>
            <pc:docMk/>
            <pc:sldMk cId="1190230341" sldId="262"/>
            <ac:picMk id="6" creationId="{C035D2D4-8733-4771-BD3D-FE8638683D2E}"/>
          </ac:picMkLst>
        </pc:picChg>
        <pc:picChg chg="add mod">
          <ac:chgData name="Azrin" userId="f063266d3cdefe4b" providerId="LiveId" clId="{8A7D847E-3DE4-4246-B867-75AC7E194169}" dt="2020-11-06T19:12:07.300" v="139" actId="1076"/>
          <ac:picMkLst>
            <pc:docMk/>
            <pc:sldMk cId="1190230341" sldId="262"/>
            <ac:picMk id="9" creationId="{102D8498-D74D-4C1C-AA68-08E46E80D0D8}"/>
          </ac:picMkLst>
        </pc:picChg>
      </pc:sldChg>
      <pc:sldChg chg="addSp delSp modSp add mod">
        <pc:chgData name="Azrin" userId="f063266d3cdefe4b" providerId="LiveId" clId="{8A7D847E-3DE4-4246-B867-75AC7E194169}" dt="2020-11-13T19:12:44.241" v="1668" actId="2711"/>
        <pc:sldMkLst>
          <pc:docMk/>
          <pc:sldMk cId="1121628585" sldId="271"/>
        </pc:sldMkLst>
        <pc:spChg chg="mod">
          <ac:chgData name="Azrin" userId="f063266d3cdefe4b" providerId="LiveId" clId="{8A7D847E-3DE4-4246-B867-75AC7E194169}" dt="2020-11-13T19:12:35.101" v="1667" actId="2711"/>
          <ac:spMkLst>
            <pc:docMk/>
            <pc:sldMk cId="1121628585" sldId="271"/>
            <ac:spMk id="2" creationId="{4BAB547D-2A2B-462B-AD8D-BF3D5CF6C35B}"/>
          </ac:spMkLst>
        </pc:spChg>
        <pc:spChg chg="mod">
          <ac:chgData name="Azrin" userId="f063266d3cdefe4b" providerId="LiveId" clId="{8A7D847E-3DE4-4246-B867-75AC7E194169}" dt="2020-11-08T08:15:35.047" v="1089" actId="207"/>
          <ac:spMkLst>
            <pc:docMk/>
            <pc:sldMk cId="1121628585" sldId="271"/>
            <ac:spMk id="6" creationId="{2A5D0D3A-49F5-4052-8770-A65A07CB403B}"/>
          </ac:spMkLst>
        </pc:spChg>
        <pc:spChg chg="mod">
          <ac:chgData name="Azrin" userId="f063266d3cdefe4b" providerId="LiveId" clId="{8A7D847E-3DE4-4246-B867-75AC7E194169}" dt="2020-11-06T21:40:17.679" v="988" actId="1076"/>
          <ac:spMkLst>
            <pc:docMk/>
            <pc:sldMk cId="1121628585" sldId="271"/>
            <ac:spMk id="7" creationId="{5978ECB5-A4DA-4DFB-B2E7-96EC75437E59}"/>
          </ac:spMkLst>
        </pc:spChg>
        <pc:spChg chg="add del mod">
          <ac:chgData name="Azrin" userId="f063266d3cdefe4b" providerId="LiveId" clId="{8A7D847E-3DE4-4246-B867-75AC7E194169}" dt="2020-11-06T21:20:04.170" v="754"/>
          <ac:spMkLst>
            <pc:docMk/>
            <pc:sldMk cId="1121628585" sldId="271"/>
            <ac:spMk id="10" creationId="{3DEAC7D4-C7FA-4FB5-94B0-E6233C70AF69}"/>
          </ac:spMkLst>
        </pc:spChg>
        <pc:spChg chg="add mod">
          <ac:chgData name="Azrin" userId="f063266d3cdefe4b" providerId="LiveId" clId="{8A7D847E-3DE4-4246-B867-75AC7E194169}" dt="2020-11-13T19:12:44.241" v="1668" actId="2711"/>
          <ac:spMkLst>
            <pc:docMk/>
            <pc:sldMk cId="1121628585" sldId="271"/>
            <ac:spMk id="11" creationId="{A8567369-2A2F-432C-B243-D19977CC2EDD}"/>
          </ac:spMkLst>
        </pc:spChg>
        <pc:picChg chg="mod">
          <ac:chgData name="Azrin" userId="f063266d3cdefe4b" providerId="LiveId" clId="{8A7D847E-3DE4-4246-B867-75AC7E194169}" dt="2020-11-06T21:20:21.116" v="759" actId="1076"/>
          <ac:picMkLst>
            <pc:docMk/>
            <pc:sldMk cId="1121628585" sldId="271"/>
            <ac:picMk id="3" creationId="{3A34A4AC-3C99-459B-9DB5-54BB90351C43}"/>
          </ac:picMkLst>
        </pc:picChg>
      </pc:sldChg>
      <pc:sldChg chg="addSp modSp new del mod">
        <pc:chgData name="Azrin" userId="f063266d3cdefe4b" providerId="LiveId" clId="{8A7D847E-3DE4-4246-B867-75AC7E194169}" dt="2020-11-06T21:35:19.407" v="926" actId="47"/>
        <pc:sldMkLst>
          <pc:docMk/>
          <pc:sldMk cId="2473396647" sldId="272"/>
        </pc:sldMkLst>
        <pc:spChg chg="mod">
          <ac:chgData name="Azrin" userId="f063266d3cdefe4b" providerId="LiveId" clId="{8A7D847E-3DE4-4246-B867-75AC7E194169}" dt="2020-11-06T21:34:46.195" v="909" actId="1076"/>
          <ac:spMkLst>
            <pc:docMk/>
            <pc:sldMk cId="2473396647" sldId="272"/>
            <ac:spMk id="2" creationId="{204F3DE1-D4AD-4042-A9D7-CE0B13CEA921}"/>
          </ac:spMkLst>
        </pc:spChg>
        <pc:spChg chg="add mod">
          <ac:chgData name="Azrin" userId="f063266d3cdefe4b" providerId="LiveId" clId="{8A7D847E-3DE4-4246-B867-75AC7E194169}" dt="2020-11-06T21:34:30.489" v="902" actId="1076"/>
          <ac:spMkLst>
            <pc:docMk/>
            <pc:sldMk cId="2473396647" sldId="272"/>
            <ac:spMk id="6" creationId="{0FFF3C1E-16C2-41F6-BE45-2B8CA2792722}"/>
          </ac:spMkLst>
        </pc:spChg>
        <pc:spChg chg="add mod">
          <ac:chgData name="Azrin" userId="f063266d3cdefe4b" providerId="LiveId" clId="{8A7D847E-3DE4-4246-B867-75AC7E194169}" dt="2020-11-06T21:34:43.200" v="908" actId="20577"/>
          <ac:spMkLst>
            <pc:docMk/>
            <pc:sldMk cId="2473396647" sldId="272"/>
            <ac:spMk id="7" creationId="{48275155-1944-433E-B475-1C89E0A3D05D}"/>
          </ac:spMkLst>
        </pc:spChg>
        <pc:spChg chg="add mod">
          <ac:chgData name="Azrin" userId="f063266d3cdefe4b" providerId="LiveId" clId="{8A7D847E-3DE4-4246-B867-75AC7E194169}" dt="2020-11-06T21:34:55.784" v="925" actId="20577"/>
          <ac:spMkLst>
            <pc:docMk/>
            <pc:sldMk cId="2473396647" sldId="272"/>
            <ac:spMk id="8" creationId="{539B2689-81C1-42D5-B4B8-E41682597C78}"/>
          </ac:spMkLst>
        </pc:spChg>
        <pc:picChg chg="add mod">
          <ac:chgData name="Azrin" userId="f063266d3cdefe4b" providerId="LiveId" clId="{8A7D847E-3DE4-4246-B867-75AC7E194169}" dt="2020-11-06T21:34:14.343" v="899" actId="1076"/>
          <ac:picMkLst>
            <pc:docMk/>
            <pc:sldMk cId="2473396647" sldId="272"/>
            <ac:picMk id="4" creationId="{C2F645FD-1507-475B-B95E-E44B92B6C5FB}"/>
          </ac:picMkLst>
        </pc:picChg>
      </pc:sldChg>
      <pc:sldChg chg="addSp delSp modSp add mod">
        <pc:chgData name="Azrin" userId="f063266d3cdefe4b" providerId="LiveId" clId="{8A7D847E-3DE4-4246-B867-75AC7E194169}" dt="2020-11-13T19:13:45.151" v="1677" actId="14100"/>
        <pc:sldMkLst>
          <pc:docMk/>
          <pc:sldMk cId="3920362746" sldId="272"/>
        </pc:sldMkLst>
        <pc:spChg chg="mod">
          <ac:chgData name="Azrin" userId="f063266d3cdefe4b" providerId="LiveId" clId="{8A7D847E-3DE4-4246-B867-75AC7E194169}" dt="2020-11-13T19:13:22.640" v="1673" actId="2711"/>
          <ac:spMkLst>
            <pc:docMk/>
            <pc:sldMk cId="3920362746" sldId="272"/>
            <ac:spMk id="2" creationId="{204F3DE1-D4AD-4042-A9D7-CE0B13CEA921}"/>
          </ac:spMkLst>
        </pc:spChg>
        <pc:spChg chg="mod">
          <ac:chgData name="Azrin" userId="f063266d3cdefe4b" providerId="LiveId" clId="{8A7D847E-3DE4-4246-B867-75AC7E194169}" dt="2020-11-13T19:13:45.151" v="1677" actId="14100"/>
          <ac:spMkLst>
            <pc:docMk/>
            <pc:sldMk cId="3920362746" sldId="272"/>
            <ac:spMk id="6" creationId="{0FFF3C1E-16C2-41F6-BE45-2B8CA2792722}"/>
          </ac:spMkLst>
        </pc:spChg>
        <pc:spChg chg="add mod">
          <ac:chgData name="Azrin" userId="f063266d3cdefe4b" providerId="LiveId" clId="{8A7D847E-3DE4-4246-B867-75AC7E194169}" dt="2020-11-13T19:13:29.413" v="1675" actId="27636"/>
          <ac:spMkLst>
            <pc:docMk/>
            <pc:sldMk cId="3920362746" sldId="272"/>
            <ac:spMk id="9" creationId="{3EDA9D6B-F02C-4018-9A15-60F9BA0532C3}"/>
          </ac:spMkLst>
        </pc:spChg>
        <pc:spChg chg="add del">
          <ac:chgData name="Azrin" userId="f063266d3cdefe4b" providerId="LiveId" clId="{8A7D847E-3DE4-4246-B867-75AC7E194169}" dt="2020-11-06T21:36:41.706" v="984" actId="478"/>
          <ac:spMkLst>
            <pc:docMk/>
            <pc:sldMk cId="3920362746" sldId="272"/>
            <ac:spMk id="10" creationId="{66C02470-D581-486C-97FC-2878A1B69100}"/>
          </ac:spMkLst>
        </pc:spChg>
        <pc:picChg chg="mod">
          <ac:chgData name="Azrin" userId="f063266d3cdefe4b" providerId="LiveId" clId="{8A7D847E-3DE4-4246-B867-75AC7E194169}" dt="2020-11-08T20:54:34.706" v="1484" actId="1076"/>
          <ac:picMkLst>
            <pc:docMk/>
            <pc:sldMk cId="3920362746" sldId="272"/>
            <ac:picMk id="4" creationId="{C2F645FD-1507-475B-B95E-E44B92B6C5FB}"/>
          </ac:picMkLst>
        </pc:picChg>
      </pc:sldChg>
      <pc:sldChg chg="modSp new mod">
        <pc:chgData name="Azrin" userId="f063266d3cdefe4b" providerId="LiveId" clId="{8A7D847E-3DE4-4246-B867-75AC7E194169}" dt="2020-11-13T19:13:58.714" v="1679" actId="2711"/>
        <pc:sldMkLst>
          <pc:docMk/>
          <pc:sldMk cId="2726253887" sldId="273"/>
        </pc:sldMkLst>
        <pc:spChg chg="mod">
          <ac:chgData name="Azrin" userId="f063266d3cdefe4b" providerId="LiveId" clId="{8A7D847E-3DE4-4246-B867-75AC7E194169}" dt="2020-11-13T19:13:52.138" v="1678" actId="2711"/>
          <ac:spMkLst>
            <pc:docMk/>
            <pc:sldMk cId="2726253887" sldId="273"/>
            <ac:spMk id="2" creationId="{5C970CEF-5608-4DA9-A86B-53C8E54CBCE3}"/>
          </ac:spMkLst>
        </pc:spChg>
        <pc:spChg chg="mod">
          <ac:chgData name="Azrin" userId="f063266d3cdefe4b" providerId="LiveId" clId="{8A7D847E-3DE4-4246-B867-75AC7E194169}" dt="2020-11-13T19:13:58.714" v="1679" actId="2711"/>
          <ac:spMkLst>
            <pc:docMk/>
            <pc:sldMk cId="2726253887" sldId="273"/>
            <ac:spMk id="3" creationId="{D603B82A-B1C5-4751-905C-4771A2378B0A}"/>
          </ac:spMkLst>
        </pc:spChg>
      </pc:sldChg>
      <pc:sldChg chg="modSp add mod">
        <pc:chgData name="Azrin" userId="f063266d3cdefe4b" providerId="LiveId" clId="{8A7D847E-3DE4-4246-B867-75AC7E194169}" dt="2020-11-13T19:09:54.855" v="1643" actId="1076"/>
        <pc:sldMkLst>
          <pc:docMk/>
          <pc:sldMk cId="2526330109" sldId="274"/>
        </pc:sldMkLst>
        <pc:spChg chg="mod">
          <ac:chgData name="Azrin" userId="f063266d3cdefe4b" providerId="LiveId" clId="{8A7D847E-3DE4-4246-B867-75AC7E194169}" dt="2020-11-13T19:09:54.855" v="1643" actId="1076"/>
          <ac:spMkLst>
            <pc:docMk/>
            <pc:sldMk cId="2526330109" sldId="274"/>
            <ac:spMk id="2" creationId="{82EC7CD1-23A0-4A88-B04D-739EC464172C}"/>
          </ac:spMkLst>
        </pc:spChg>
        <pc:spChg chg="mod">
          <ac:chgData name="Azrin" userId="f063266d3cdefe4b" providerId="LiveId" clId="{8A7D847E-3DE4-4246-B867-75AC7E194169}" dt="2020-11-13T19:09:37.149" v="1639" actId="1076"/>
          <ac:spMkLst>
            <pc:docMk/>
            <pc:sldMk cId="2526330109" sldId="274"/>
            <ac:spMk id="3" creationId="{0EAA862A-B3A6-467E-8186-98938F352B96}"/>
          </ac:spMkLst>
        </pc:spChg>
      </pc:sldChg>
    </pc:docChg>
  </pc:docChgLst>
  <pc:docChgLst>
    <pc:chgData name="Azrin Khan" userId="f063266d3cdefe4b" providerId="LiveId" clId="{F6023A16-AC82-42A3-89CD-6D0AA5B4A9F9}"/>
    <pc:docChg chg="custSel addSld modSld sldOrd">
      <pc:chgData name="Azrin Khan" userId="f063266d3cdefe4b" providerId="LiveId" clId="{F6023A16-AC82-42A3-89CD-6D0AA5B4A9F9}" dt="2020-11-06T02:11:19.381" v="309"/>
      <pc:docMkLst>
        <pc:docMk/>
      </pc:docMkLst>
      <pc:sldChg chg="modSp">
        <pc:chgData name="Azrin Khan" userId="f063266d3cdefe4b" providerId="LiveId" clId="{F6023A16-AC82-42A3-89CD-6D0AA5B4A9F9}" dt="2020-11-06T02:08:46.214" v="205" actId="20577"/>
        <pc:sldMkLst>
          <pc:docMk/>
          <pc:sldMk cId="4020986150" sldId="256"/>
        </pc:sldMkLst>
        <pc:spChg chg="mod">
          <ac:chgData name="Azrin Khan" userId="f063266d3cdefe4b" providerId="LiveId" clId="{F6023A16-AC82-42A3-89CD-6D0AA5B4A9F9}" dt="2020-11-06T02:08:46.214" v="205" actId="20577"/>
          <ac:spMkLst>
            <pc:docMk/>
            <pc:sldMk cId="4020986150" sldId="256"/>
            <ac:spMk id="3" creationId="{0EAA862A-B3A6-467E-8186-98938F352B96}"/>
          </ac:spMkLst>
        </pc:spChg>
      </pc:sldChg>
      <pc:sldChg chg="addSp delSp modSp add">
        <pc:chgData name="Azrin Khan" userId="f063266d3cdefe4b" providerId="LiveId" clId="{F6023A16-AC82-42A3-89CD-6D0AA5B4A9F9}" dt="2020-11-06T02:08:34.543" v="195" actId="1076"/>
        <pc:sldMkLst>
          <pc:docMk/>
          <pc:sldMk cId="2251381372" sldId="257"/>
        </pc:sldMkLst>
        <pc:spChg chg="del">
          <ac:chgData name="Azrin Khan" userId="f063266d3cdefe4b" providerId="LiveId" clId="{F6023A16-AC82-42A3-89CD-6D0AA5B4A9F9}" dt="2020-11-06T01:54:29.448" v="1"/>
          <ac:spMkLst>
            <pc:docMk/>
            <pc:sldMk cId="2251381372" sldId="257"/>
            <ac:spMk id="3" creationId="{AD41BD93-13D8-4E74-B311-B9578FA0A2D6}"/>
          </ac:spMkLst>
        </pc:spChg>
        <pc:graphicFrameChg chg="add mod modGraphic">
          <ac:chgData name="Azrin Khan" userId="f063266d3cdefe4b" providerId="LiveId" clId="{F6023A16-AC82-42A3-89CD-6D0AA5B4A9F9}" dt="2020-11-06T02:08:34.543" v="195" actId="1076"/>
          <ac:graphicFrameMkLst>
            <pc:docMk/>
            <pc:sldMk cId="2251381372" sldId="257"/>
            <ac:graphicFrameMk id="4" creationId="{ACECF007-7DBD-46D6-9AA9-8C7BD20126E7}"/>
          </ac:graphicFrameMkLst>
        </pc:graphicFrameChg>
      </pc:sldChg>
      <pc:sldChg chg="modSp add ord">
        <pc:chgData name="Azrin Khan" userId="f063266d3cdefe4b" providerId="LiveId" clId="{F6023A16-AC82-42A3-89CD-6D0AA5B4A9F9}" dt="2020-11-06T02:11:12.350" v="308" actId="20577"/>
        <pc:sldMkLst>
          <pc:docMk/>
          <pc:sldMk cId="1404472761" sldId="258"/>
        </pc:sldMkLst>
        <pc:spChg chg="mod">
          <ac:chgData name="Azrin Khan" userId="f063266d3cdefe4b" providerId="LiveId" clId="{F6023A16-AC82-42A3-89CD-6D0AA5B4A9F9}" dt="2020-11-06T01:54:49.093" v="15" actId="20577"/>
          <ac:spMkLst>
            <pc:docMk/>
            <pc:sldMk cId="1404472761" sldId="258"/>
            <ac:spMk id="2" creationId="{F43BDCAC-CDB7-42A7-BA36-5E1488C9E838}"/>
          </ac:spMkLst>
        </pc:spChg>
        <pc:spChg chg="mod">
          <ac:chgData name="Azrin Khan" userId="f063266d3cdefe4b" providerId="LiveId" clId="{F6023A16-AC82-42A3-89CD-6D0AA5B4A9F9}" dt="2020-11-06T02:11:12.350" v="308" actId="20577"/>
          <ac:spMkLst>
            <pc:docMk/>
            <pc:sldMk cId="1404472761" sldId="258"/>
            <ac:spMk id="3" creationId="{D52766AD-3B93-4983-A6E1-E32634DF922D}"/>
          </ac:spMkLst>
        </pc:spChg>
      </pc:sldChg>
      <pc:sldChg chg="add">
        <pc:chgData name="Azrin Khan" userId="f063266d3cdefe4b" providerId="LiveId" clId="{F6023A16-AC82-42A3-89CD-6D0AA5B4A9F9}" dt="2020-11-06T02:11:19.381" v="309"/>
        <pc:sldMkLst>
          <pc:docMk/>
          <pc:sldMk cId="158758847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8A63-C777-4AEB-A8E2-4562DADEABF9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B207-54FF-4975-A072-CDA863A6E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explanations of CT features will be discussed later.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B207-54FF-4975-A072-CDA863A6E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B207-54FF-4975-A072-CDA863A6E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B207-54FF-4975-A072-CDA863A6E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9DD5-8458-4163-93BD-D43D6191384A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5FA9-F757-450D-808D-784B6688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f063266d3cdefe4b/Research%20Paper%20Draft2.docx#_msocom_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7CD1-23A0-4A88-B04D-739EC464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947" y="899244"/>
            <a:ext cx="9900106" cy="330422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 SemiLight" panose="020B0502040204020203" pitchFamily="34" charset="0"/>
                <a:ea typeface="MingLiU" panose="02020509000000000000" pitchFamily="49" charset="-120"/>
                <a:cs typeface="Gisha" panose="020B0604020202020204" pitchFamily="34" charset="-79"/>
              </a:rPr>
              <a:t>Threshold Based Segmentation Method to Calculate COVID-19 Infection 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A862A-B3A6-467E-8186-98938F352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8193"/>
            <a:ext cx="9144000" cy="1655762"/>
          </a:xfrm>
        </p:spPr>
        <p:txBody>
          <a:bodyPr/>
          <a:lstStyle/>
          <a:p>
            <a:r>
              <a:rPr lang="en-US" dirty="0">
                <a:latin typeface="Bahnschrift SemiLight" panose="020B0502040204020203" pitchFamily="34" charset="0"/>
              </a:rPr>
              <a:t>Azrin Khan</a:t>
            </a:r>
          </a:p>
        </p:txBody>
      </p:sp>
    </p:spTree>
    <p:extLst>
      <p:ext uri="{BB962C8B-B14F-4D97-AF65-F5344CB8AC3E}">
        <p14:creationId xmlns:p14="http://schemas.microsoft.com/office/powerpoint/2010/main" val="252633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64E7-83AF-4701-A1CD-8021BA54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Light SemiConde" panose="020B0502040204020203" pitchFamily="34" charset="0"/>
              </a:rPr>
              <a:t>CT Scans &amp; Segmentations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29E95-A38D-49BE-8F2C-F54F2695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506" y="1636895"/>
            <a:ext cx="3986538" cy="4659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ahnschrift Light" panose="020B0502040204020203" pitchFamily="34" charset="0"/>
              </a:rPr>
              <a:t>Provides detailed pictures of lung features effective in diagnosing COVID-19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hnschrift Light" panose="020B0502040204020203" pitchFamily="34" charset="0"/>
              </a:rPr>
              <a:t>Extraction of infected regions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hnschrift Light" panose="020B0502040204020203" pitchFamily="34" charset="0"/>
              </a:rPr>
              <a:t>Size &amp; position of infected regions may relate to COVID-19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Bahnschrift Light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Bahnschrift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57A2D-2F85-45A7-AF79-D25059C5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5" y="1575069"/>
            <a:ext cx="7047306" cy="4468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239D-B1E8-45DF-B657-139856CF2F9B}"/>
              </a:ext>
            </a:extLst>
          </p:cNvPr>
          <p:cNvSpPr txBox="1"/>
          <p:nvPr/>
        </p:nvSpPr>
        <p:spPr>
          <a:xfrm>
            <a:off x="534375" y="6045954"/>
            <a:ext cx="6947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Light" panose="020B0502040204020203" pitchFamily="34" charset="0"/>
              </a:rPr>
              <a:t>Luo, L., Luo, Z., Jia, Y., Zhou, C., He, J., Lyu, J., &amp; Shen, X. (2020). CT differential diagnosis of COVID-19 and non-COVID-19 in symptomatic suspects: a practical scoring method. BMC Pulmonary Medicine, 20, 1-9. </a:t>
            </a:r>
          </a:p>
        </p:txBody>
      </p:sp>
    </p:spTree>
    <p:extLst>
      <p:ext uri="{BB962C8B-B14F-4D97-AF65-F5344CB8AC3E}">
        <p14:creationId xmlns:p14="http://schemas.microsoft.com/office/powerpoint/2010/main" val="244230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547D-2A2B-462B-AD8D-BF3D5CF6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16335"/>
            <a:ext cx="11360800" cy="763600"/>
          </a:xfrm>
        </p:spPr>
        <p:txBody>
          <a:bodyPr/>
          <a:lstStyle/>
          <a:p>
            <a:r>
              <a:rPr lang="en-US" dirty="0">
                <a:latin typeface="Bahnschrift SemiLight SemiConde" panose="020B0502040204020203" pitchFamily="34" charset="0"/>
              </a:rPr>
              <a:t>Image thresholding on lung mask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4A4AC-3C99-459B-9DB5-54BB9035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9" y="1378194"/>
            <a:ext cx="6382215" cy="4451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D1338-80AC-45E1-A1BC-42DA1FEB0E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7" t="10199" r="1000"/>
          <a:stretch/>
        </p:blipFill>
        <p:spPr>
          <a:xfrm>
            <a:off x="153049" y="2191757"/>
            <a:ext cx="3151542" cy="2824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F59144-43B3-4491-8675-6EF167CBD92C}"/>
              </a:ext>
            </a:extLst>
          </p:cNvPr>
          <p:cNvSpPr/>
          <p:nvPr/>
        </p:nvSpPr>
        <p:spPr>
          <a:xfrm>
            <a:off x="508501" y="5016616"/>
            <a:ext cx="2017663" cy="233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Lung Mask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5D0D3A-49F5-4052-8770-A65A07CB403B}"/>
              </a:ext>
            </a:extLst>
          </p:cNvPr>
          <p:cNvSpPr/>
          <p:nvPr/>
        </p:nvSpPr>
        <p:spPr>
          <a:xfrm>
            <a:off x="3557630" y="3209240"/>
            <a:ext cx="1905000" cy="65456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8ECB5-A4DA-4DFB-B2E7-96EC75437E59}"/>
              </a:ext>
            </a:extLst>
          </p:cNvPr>
          <p:cNvSpPr/>
          <p:nvPr/>
        </p:nvSpPr>
        <p:spPr>
          <a:xfrm>
            <a:off x="5601639" y="1386399"/>
            <a:ext cx="2266534" cy="2217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FF80B-6086-4E85-A725-C758A3A4EBCC}"/>
              </a:ext>
            </a:extLst>
          </p:cNvPr>
          <p:cNvSpPr txBox="1"/>
          <p:nvPr/>
        </p:nvSpPr>
        <p:spPr>
          <a:xfrm>
            <a:off x="3418620" y="297482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Python OpenCV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567369-2A2F-432C-B243-D19977CC2EDD}"/>
              </a:ext>
            </a:extLst>
          </p:cNvPr>
          <p:cNvSpPr txBox="1">
            <a:spLocks/>
          </p:cNvSpPr>
          <p:nvPr/>
        </p:nvSpPr>
        <p:spPr>
          <a:xfrm>
            <a:off x="415600" y="5893109"/>
            <a:ext cx="4097257" cy="1097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Bahnschrift Light" panose="020B0502040204020203" pitchFamily="34" charset="0"/>
              </a:rPr>
              <a:t>Analyzing threshold types </a:t>
            </a:r>
          </a:p>
        </p:txBody>
      </p:sp>
    </p:spTree>
    <p:extLst>
      <p:ext uri="{BB962C8B-B14F-4D97-AF65-F5344CB8AC3E}">
        <p14:creationId xmlns:p14="http://schemas.microsoft.com/office/powerpoint/2010/main" val="11216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B633-B1CE-48DB-B667-9C4D0822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Light SemiConde" panose="020B0502040204020203" pitchFamily="34" charset="0"/>
              </a:rPr>
              <a:t>Method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72EB75C-3711-4778-AAEC-1D35EE88B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3488" y="1385887"/>
            <a:ext cx="5819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C753D-687D-463B-8FAB-FEEFA354DD45}"/>
              </a:ext>
            </a:extLst>
          </p:cNvPr>
          <p:cNvSpPr txBox="1"/>
          <p:nvPr/>
        </p:nvSpPr>
        <p:spPr>
          <a:xfrm>
            <a:off x="160031" y="4482419"/>
            <a:ext cx="63357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Table 1. Diagram of our proposed method to calculate infection rate using pixel densities of infected area segmentation.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D6B9E-10FC-4653-B91C-C9384DDE1629}"/>
              </a:ext>
            </a:extLst>
          </p:cNvPr>
          <p:cNvSpPr txBox="1"/>
          <p:nvPr/>
        </p:nvSpPr>
        <p:spPr>
          <a:xfrm>
            <a:off x="6570906" y="4588532"/>
            <a:ext cx="5621094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rPr>
              <a:t>Figure 2.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hlinkClick r:id="rId3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rPr>
              <a:t>Images representing steps of the method: (a) CT slice, (b) the 2D mask of the CT, (c) implemented binary thresholding, (d) implemented region adjacency graph thresholding, and (e) implemented binary thresholding </a:t>
            </a:r>
            <a:r>
              <a:rPr lang="en-US" sz="1600" dirty="0">
                <a:solidFill>
                  <a:srgbClr val="000000"/>
                </a:solidFill>
                <a:latin typeface="Bahnschrift Light" panose="020B0502040204020203" pitchFamily="34" charset="0"/>
              </a:rPr>
              <a:t>again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rPr>
              <a:t>, which can be used to compute the white pixel density (segmentation) to compare with the total mask pixel density. </a:t>
            </a:r>
          </a:p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 Light" panose="020B0502040204020203" pitchFamily="34" charset="0"/>
              </a:rPr>
              <a:t>(site 2, site 6)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EC2ED6-2AF0-474C-B84D-731A2B6471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9"/>
          <a:stretch/>
        </p:blipFill>
        <p:spPr>
          <a:xfrm>
            <a:off x="6386154" y="1067310"/>
            <a:ext cx="5710750" cy="3359255"/>
          </a:xfrm>
          <a:prstGeom prst="rect">
            <a:avLst/>
          </a:prstGeom>
        </p:spPr>
      </p:pic>
      <p:pic>
        <p:nvPicPr>
          <p:cNvPr id="6" name="Picture 5" descr="A sign on the screen&#10;&#10;Description automatically generated">
            <a:extLst>
              <a:ext uri="{FF2B5EF4-FFF2-40B4-BE49-F238E27FC236}">
                <a16:creationId xmlns:a16="http://schemas.microsoft.com/office/drawing/2014/main" id="{46743D3E-8168-430B-A423-99CA3B6EB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820578"/>
            <a:ext cx="58197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3DE1-D4AD-4042-A9D7-CE0B13CE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273"/>
            <a:ext cx="10515600" cy="1325563"/>
          </a:xfrm>
        </p:spPr>
        <p:txBody>
          <a:bodyPr/>
          <a:lstStyle/>
          <a:p>
            <a:r>
              <a:rPr lang="en-US" dirty="0">
                <a:latin typeface="Bahnschrift SemiLight SemiConde" panose="020B0502040204020203" pitchFamily="34" charset="0"/>
              </a:rPr>
              <a:t>Validation of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645FD-1507-475B-B95E-E44B92B6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30" y="1657836"/>
            <a:ext cx="3711139" cy="388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F3C1E-16C2-41F6-BE45-2B8CA2792722}"/>
              </a:ext>
            </a:extLst>
          </p:cNvPr>
          <p:cNvSpPr txBox="1"/>
          <p:nvPr/>
        </p:nvSpPr>
        <p:spPr>
          <a:xfrm>
            <a:off x="939660" y="5602397"/>
            <a:ext cx="642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Table 2. Comparing calculated infected rates of ground truth and proposed method. Pixel densities for the infected area (IF) and total lung (TL) are calculated to find infection rate.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275155-1944-433E-B475-1C89E0A3D05D}"/>
              </a:ext>
            </a:extLst>
          </p:cNvPr>
          <p:cNvSpPr txBox="1">
            <a:spLocks/>
          </p:cNvSpPr>
          <p:nvPr/>
        </p:nvSpPr>
        <p:spPr>
          <a:xfrm>
            <a:off x="7706374" y="1508251"/>
            <a:ext cx="3150704" cy="3584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9B2689-81C1-42D5-B4B8-E41682597C78}"/>
              </a:ext>
            </a:extLst>
          </p:cNvPr>
          <p:cNvSpPr txBox="1">
            <a:spLocks/>
          </p:cNvSpPr>
          <p:nvPr/>
        </p:nvSpPr>
        <p:spPr>
          <a:xfrm>
            <a:off x="8040376" y="1967895"/>
            <a:ext cx="3150704" cy="3584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DA9D6B-F02C-4018-9A15-60F9BA0532C3}"/>
              </a:ext>
            </a:extLst>
          </p:cNvPr>
          <p:cNvSpPr txBox="1">
            <a:spLocks/>
          </p:cNvSpPr>
          <p:nvPr/>
        </p:nvSpPr>
        <p:spPr>
          <a:xfrm>
            <a:off x="7234919" y="1657836"/>
            <a:ext cx="4268433" cy="35842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Bahnschrift Light" panose="020B0502040204020203" pitchFamily="34" charset="0"/>
              </a:rPr>
              <a:t>Proposed method  calculated infection rates were within ±2%  precision of the ground truth values.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 Light" panose="020B0502040204020203" pitchFamily="34" charset="0"/>
              </a:rPr>
              <a:t>Few outliers with wrongly processed lungs masks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Bahnschrift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3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0CEF-5608-4DA9-A86B-53C8E54C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Light SemiConde" panose="020B0502040204020203" pitchFamily="34" charset="0"/>
              </a:rPr>
              <a:t>Future Development &amp; Interests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B82A-B1C5-4751-905C-4771A237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 Light" panose="020B0502040204020203" pitchFamily="34" charset="0"/>
              </a:rPr>
              <a:t>Further validate method</a:t>
            </a:r>
          </a:p>
          <a:p>
            <a:endParaRPr lang="en-US" dirty="0">
              <a:latin typeface="Bahnschrift Light" panose="020B0502040204020203" pitchFamily="34" charset="0"/>
            </a:endParaRPr>
          </a:p>
          <a:p>
            <a:r>
              <a:rPr lang="en-US" dirty="0">
                <a:latin typeface="Bahnschrift Light" panose="020B0502040204020203" pitchFamily="34" charset="0"/>
              </a:rPr>
              <a:t>Medical image segmentation is an important image processing step.</a:t>
            </a:r>
          </a:p>
          <a:p>
            <a:endParaRPr lang="en-US" dirty="0">
              <a:latin typeface="Bahnschrift Light" panose="020B0502040204020203" pitchFamily="34" charset="0"/>
            </a:endParaRPr>
          </a:p>
          <a:p>
            <a:r>
              <a:rPr lang="en-US" dirty="0">
                <a:latin typeface="Bahnschrift Light" panose="020B0502040204020203" pitchFamily="34" charset="0"/>
              </a:rPr>
              <a:t>Previous experience with image analysis</a:t>
            </a:r>
          </a:p>
          <a:p>
            <a:endParaRPr lang="en-US" dirty="0">
              <a:latin typeface="Bahnschrift Light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  <a:p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307</Words>
  <Application>Microsoft Macintosh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Bahnschrift Light</vt:lpstr>
      <vt:lpstr>Bahnschrift SemiLight</vt:lpstr>
      <vt:lpstr>Bahnschrift SemiLight SemiConde</vt:lpstr>
      <vt:lpstr>Calibri</vt:lpstr>
      <vt:lpstr>Calibri Light</vt:lpstr>
      <vt:lpstr>Office Theme</vt:lpstr>
      <vt:lpstr>Threshold Based Segmentation Method to Calculate COVID-19 Infection Rate</vt:lpstr>
      <vt:lpstr>CT Scans &amp; Segmentations</vt:lpstr>
      <vt:lpstr>Image thresholding on lung mask </vt:lpstr>
      <vt:lpstr>Method</vt:lpstr>
      <vt:lpstr>Validation of method</vt:lpstr>
      <vt:lpstr>Future Development &amp; Interests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Threshold Based Segmentation Method to Calculate COVID-19 Infection Rate</dc:title>
  <dc:creator>Azrin Khan</dc:creator>
  <cp:lastModifiedBy>Alexis Bennett</cp:lastModifiedBy>
  <cp:revision>2</cp:revision>
  <dcterms:created xsi:type="dcterms:W3CDTF">2020-11-06T00:08:34Z</dcterms:created>
  <dcterms:modified xsi:type="dcterms:W3CDTF">2022-05-27T16:34:33Z</dcterms:modified>
</cp:coreProperties>
</file>